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Principios que rigen las Contrataciones del Estado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Título 2 – Ley N.º 32069 | Público CEPEG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¿Qué son los principios en las contrataciones?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Son reglas jurídicas fundamentales que orientan el comportamiento de todos los actores. Tienen fuerza normativa.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Importancia jurídica de los principios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Su incumplimiento puede generar nulidades, sanciones y responsabilidades legales. Sirven como criterio de interpretación.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Listado de principios (Ley N.º 32069)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Legalidad</a:t>
            </a:r>
          </a:p>
          <a:p>
            <a:r>
              <a:t>2. Eficiencia</a:t>
            </a:r>
          </a:p>
          <a:p>
            <a:r>
              <a:t>3. Transparencia</a:t>
            </a:r>
          </a:p>
          <a:p>
            <a:r>
              <a:t>4. Libre competencia</a:t>
            </a:r>
          </a:p>
          <a:p>
            <a:r>
              <a:t>5. Igualdad de trato</a:t>
            </a:r>
          </a:p>
          <a:p>
            <a:r>
              <a:t>6. Sostenibilidad</a:t>
            </a:r>
          </a:p>
          <a:p>
            <a:r>
              <a:t>7. Integridad</a:t>
            </a:r>
          </a:p>
          <a:p>
            <a:r>
              <a:t>8. Razonabilidad</a:t>
            </a:r>
          </a:p>
          <a:p>
            <a:r>
              <a:t>9. Responsabilidad</a:t>
            </a:r>
          </a:p>
          <a:p>
            <a:r>
              <a:t>10. Publicidad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Aplicación práctica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 aplican desde la planificación hasta la ejecución del contrato. Su infracción puede invalidar procedimientos o sancionar a los involucrados.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Control gubernamental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El OSCE, la Contraloría y el Poder Judicial fiscalizan el cumplimiento de estos principios.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Son la base ética y legal de las contrataciones. Dominarlos es esencial para gestores públicos y profesionales del CEPEG.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