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5" d="100"/>
          <a:sy n="105" d="100"/>
        </p:scale>
        <p:origin x="171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Fundamentos de las Contrataciones del Estado en el Perú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dirty="0"/>
              <a:t>Ley N.º 32069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Conclusión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Comprender las contrataciones permite mejorar la gestión pública, prevenir corrupción y generar impacto social positivo.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¿Qué son las contrataciones del Estado?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Procedimientos por los cuales el Estado adquiere bienes, servicios u obras, garantizando legalidad, eficiencia y transparencia.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Finalidad de las contrataciones públicas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Obtener el mejor resultado para el interés público usando adecuadamente los recursos y atendiendo necesidades reales.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Base legal vigente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Ley N.º 32069, su reglamento (D.S. N.º 396-2023-EF) y normas supletorias como el Código Civil y Penal.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Ámbito de aplicación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Aplica a todas las entidades estatales que usen recursos públicos: ministerios, municipios, universidades, etc.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Principios rectores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Legalidad, eficiencia, transparencia, competencia, igualdad de trato, sostenibilidad, responsabilidad, integridad y razonabilidad.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Importancia nacional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Representan más del 30% del presupuesto nacional. Bien ejecutadas: desarrollo. Mal ejecutadas: corrupción y perjuicio.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Novedades de la Ley N.º 32069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Mayor valor público, inclusión de MYPE, trazabilidad digital, enfoque de riesgos e integridad.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Perfil del profesional en contrataciones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Conocimiento en derecho administrativo, ética, SEACE, presupuesto y gestión pública.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224</Words>
  <Application>Microsoft Office PowerPoint</Application>
  <PresentationFormat>Presentación en pantalla (4:3)</PresentationFormat>
  <Paragraphs>20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Fundamentos de las Contrataciones del Estado en el Perú</vt:lpstr>
      <vt:lpstr>¿Qué son las contrataciones del Estado?</vt:lpstr>
      <vt:lpstr>Finalidad de las contrataciones públicas</vt:lpstr>
      <vt:lpstr>Base legal vigente</vt:lpstr>
      <vt:lpstr>Ámbito de aplicación</vt:lpstr>
      <vt:lpstr>Principios rectores</vt:lpstr>
      <vt:lpstr>Importancia nacional</vt:lpstr>
      <vt:lpstr>Novedades de la Ley N.º 32069</vt:lpstr>
      <vt:lpstr>Perfil del profesional en contrataciones</vt:lpstr>
      <vt:lpstr>Conclusión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cepeg</dc:creator>
  <cp:keywords/>
  <dc:description>generated using python-pptx</dc:description>
  <cp:lastModifiedBy>Administracion-CEPEG</cp:lastModifiedBy>
  <cp:revision>2</cp:revision>
  <dcterms:created xsi:type="dcterms:W3CDTF">2013-01-27T09:14:16Z</dcterms:created>
  <dcterms:modified xsi:type="dcterms:W3CDTF">2025-12-22T19:54:40Z</dcterms:modified>
  <cp:category/>
</cp:coreProperties>
</file>